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3" r:id="rId5"/>
    <p:sldId id="264" r:id="rId6"/>
    <p:sldId id="260" r:id="rId7"/>
    <p:sldId id="261" r:id="rId8"/>
    <p:sldId id="262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727"/>
    <a:srgbClr val="44B9EE"/>
    <a:srgbClr val="0D0D0D"/>
    <a:srgbClr val="FFFFFF"/>
    <a:srgbClr val="CC99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F4F488-2E8A-4421-8B0E-A77F151EB10E}" type="datetimeFigureOut">
              <a:rPr lang="en-US" smtClean="0"/>
              <a:pPr/>
              <a:t>8/16/2010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E32747-6E50-4FB9-8606-A91BD3DE30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acebook.com/photo.php?pid=30369964&amp;id=12560066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facebook.com/photo.php?pid=30370074&amp;id=12560066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95400"/>
            <a:ext cx="5105400" cy="1219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Dotum" pitchFamily="34" charset="-127"/>
                <a:cs typeface="Arial" pitchFamily="34" charset="0"/>
              </a:rPr>
              <a:t>Financial Aid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429000"/>
            <a:ext cx="2743200" cy="1828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Student’s Perspective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www.santarosa.edu/adminserv/grants-moneyh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4600"/>
            <a:ext cx="3505200" cy="3313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34000" y="5562600"/>
            <a:ext cx="29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www.santarosa.edu/adminserv/grants-moneyhand.jpg</a:t>
            </a:r>
            <a:endParaRPr lang="en-US" sz="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-30000"/>
          </a:blip>
          <a:srcRect/>
          <a:stretch>
            <a:fillRect/>
          </a:stretch>
        </p:blipFill>
        <p:spPr bwMode="auto">
          <a:xfrm>
            <a:off x="1828800" y="3581400"/>
            <a:ext cx="1208713" cy="24098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828800" y="28104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Community</a:t>
            </a:r>
          </a:p>
          <a:p>
            <a:r>
              <a:rPr lang="en-US" dirty="0" smtClean="0"/>
              <a:t>Volunteer</a:t>
            </a:r>
          </a:p>
          <a:p>
            <a:endParaRPr lang="en-US" dirty="0"/>
          </a:p>
        </p:txBody>
      </p:sp>
      <p:pic>
        <p:nvPicPr>
          <p:cNvPr id="20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contrast="40000"/>
          </a:blip>
          <a:srcRect/>
          <a:stretch>
            <a:fillRect/>
          </a:stretch>
        </p:blipFill>
        <p:spPr bwMode="auto">
          <a:xfrm>
            <a:off x="3352800" y="3276600"/>
            <a:ext cx="1371600" cy="27345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48000" y="2514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School Board Director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76800" y="2438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Urban Teacher</a:t>
            </a:r>
          </a:p>
          <a:p>
            <a:endParaRPr lang="en-US" dirty="0"/>
          </a:p>
        </p:txBody>
      </p:sp>
      <p:pic>
        <p:nvPicPr>
          <p:cNvPr id="27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7010400" y="2590800"/>
            <a:ext cx="1715581" cy="35052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0" y="3200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Student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2033826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Positive Community Leader</a:t>
            </a:r>
          </a:p>
          <a:p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828800" y="2057400"/>
            <a:ext cx="7086600" cy="434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3962400"/>
            <a:ext cx="990600" cy="1974970"/>
          </a:xfrm>
          <a:prstGeom prst="rect">
            <a:avLst/>
          </a:prstGeom>
          <a:noFill/>
        </p:spPr>
      </p:pic>
      <p:pic>
        <p:nvPicPr>
          <p:cNvPr id="16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>
            <a:off x="5029200" y="2895600"/>
            <a:ext cx="1562700" cy="3115575"/>
          </a:xfrm>
          <a:prstGeom prst="rect">
            <a:avLst/>
          </a:prstGeom>
          <a:noFill/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914400" y="762000"/>
            <a:ext cx="6629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 Time Invested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828800" y="2133600"/>
            <a:ext cx="6934200" cy="419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antarosa.edu/adminserv/grants-moneyha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38400" y="1905000"/>
            <a:ext cx="5105400" cy="4825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81400" y="6400800"/>
            <a:ext cx="29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www.santarosa.edu/adminserv/grants-moneyhand.jpg</a:t>
            </a:r>
            <a:endParaRPr lang="en-US" sz="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914400"/>
            <a:ext cx="76962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Financial Aid Impact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1.theglobeandmail.com/partners/free/rbc_ic08/rrsps/articles/images/opportu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438400"/>
            <a:ext cx="4838700" cy="3575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3000" y="3581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Attend College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990600"/>
            <a:ext cx="5638800" cy="12192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Allowed Opportunity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1242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Professional Development</a:t>
            </a:r>
            <a:endParaRPr lang="en-US" sz="2800" dirty="0"/>
          </a:p>
        </p:txBody>
      </p:sp>
      <p:pic>
        <p:nvPicPr>
          <p:cNvPr id="33793" name="Picture 1" descr="http://images.photo1.walgreens.com/232323232%7Ffp43244%3Enu%3D325%3A%3E449%3E%3A%3C2%3EWSNRCG%3D3233877%3B56%3C%3B9nu0mr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81000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4" name="Picture 2" descr="http://images.photo1.walgreens.com/232323232%7Ffp43246%3Enu%3D325%3A%3E449%3E%3A%3C2%3EWSNRCG%3D3233877%3B5%3A655nu0m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743200"/>
            <a:ext cx="2895600" cy="38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30996" y="4931514"/>
            <a:ext cx="2455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Grenada</a:t>
            </a: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2008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9144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1242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Center for Urban Teaching</a:t>
            </a:r>
            <a:endParaRPr lang="en-US" sz="2800" dirty="0"/>
          </a:p>
        </p:txBody>
      </p:sp>
      <p:pic>
        <p:nvPicPr>
          <p:cNvPr id="32772" name="Picture 4" descr="http://sphotos.ak.fbcdn.net/hphotos-ak-snc1/hs223.snc1/7026_509862126307_125600665_30369963_3713952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57200"/>
            <a:ext cx="3505200" cy="262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981200" y="4724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New York 2009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4" name="Picture 6" descr="http://sphotos.ak.fbcdn.net/hphotos-ak-snc1/hs223.snc1/7026_509864631287_125600665_30370073_2916551_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162300"/>
            <a:ext cx="4419600" cy="3314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http://www.urbanteaching.info/home/180002450/180002450/images/New%20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007862"/>
            <a:ext cx="533400" cy="30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2" descr="http://www.urbanteaching.info/home/180002450/180002450/images/New%20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2667000"/>
            <a:ext cx="533400" cy="30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90600" y="9906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43200" y="5029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Wisconsin</a:t>
            </a: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2010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aria\Pictures\IMG_2098[1].jpg"/>
          <p:cNvPicPr>
            <a:picLocks noChangeAspect="1" noChangeArrowheads="1"/>
          </p:cNvPicPr>
          <p:nvPr/>
        </p:nvPicPr>
        <p:blipFill>
          <a:blip r:embed="rId2" cstate="print"/>
          <a:srcRect l="7317" r="14024"/>
          <a:stretch>
            <a:fillRect/>
          </a:stretch>
        </p:blipFill>
        <p:spPr bwMode="auto">
          <a:xfrm>
            <a:off x="5406483" y="3276600"/>
            <a:ext cx="3356517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Maria\Pictures\DSCN2458[1].JPG"/>
          <p:cNvPicPr>
            <a:picLocks noChangeAspect="1" noChangeArrowheads="1"/>
          </p:cNvPicPr>
          <p:nvPr/>
        </p:nvPicPr>
        <p:blipFill>
          <a:blip r:embed="rId3" cstate="print"/>
          <a:srcRect t="15690" b="8473"/>
          <a:stretch>
            <a:fillRect/>
          </a:stretch>
        </p:blipFill>
        <p:spPr bwMode="auto">
          <a:xfrm>
            <a:off x="5410200" y="838200"/>
            <a:ext cx="3483267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9906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46549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Center for Urban Teaching</a:t>
            </a:r>
            <a:endParaRPr lang="en-US" sz="2800" dirty="0"/>
          </a:p>
        </p:txBody>
      </p:sp>
      <p:pic>
        <p:nvPicPr>
          <p:cNvPr id="16386" name="Picture 2" descr="http://www.urbanteaching.info/home/180002450/180002450/images/New%20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362200"/>
            <a:ext cx="533400" cy="30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 descr="http://www.urbanteaching.info/home/180002450/180002450/images/New%20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6019800"/>
            <a:ext cx="533400" cy="30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dgparks.org/Recreation/photos/recreation_youthvolley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1585" y="2057400"/>
            <a:ext cx="3106615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410200" y="5715000"/>
            <a:ext cx="281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</a:rPr>
              <a:t>www.dgparks.org/Recreation/youth-athletics.</a:t>
            </a:r>
            <a:endParaRPr lang="en-US" sz="9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5052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Volunteer </a:t>
            </a:r>
            <a:endParaRPr lang="en-US" sz="2800" dirty="0" smtClean="0"/>
          </a:p>
          <a:p>
            <a:pPr algn="ctr"/>
            <a:r>
              <a:rPr lang="en-US" sz="2800" dirty="0" smtClean="0"/>
              <a:t>Volleyball </a:t>
            </a:r>
            <a:r>
              <a:rPr lang="en-US" sz="2800" dirty="0" smtClean="0"/>
              <a:t>Coach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9906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286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Friends of Cudahy Library President</a:t>
            </a:r>
            <a:endParaRPr lang="en-US" sz="2400" dirty="0"/>
          </a:p>
        </p:txBody>
      </p:sp>
      <p:pic>
        <p:nvPicPr>
          <p:cNvPr id="30722" name="Picture 2" descr="http://www.cudahyfamilylibrary.org/images/libr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761327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90600" y="9906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  <p:pic>
        <p:nvPicPr>
          <p:cNvPr id="20482" name="Picture 2" descr="Cudahy Family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48400"/>
            <a:ext cx="2971800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2004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School Board Director</a:t>
            </a:r>
            <a:endParaRPr lang="en-US" sz="2800" dirty="0"/>
          </a:p>
        </p:txBody>
      </p:sp>
      <p:pic>
        <p:nvPicPr>
          <p:cNvPr id="31746" name="Picture 2" descr="C:\Users\Maria\Pictures\pink 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368800" cy="4955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6096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“Free” Time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544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Student</a:t>
            </a:r>
          </a:p>
          <a:p>
            <a:endParaRPr lang="en-US" dirty="0"/>
          </a:p>
        </p:txBody>
      </p:sp>
      <p:pic>
        <p:nvPicPr>
          <p:cNvPr id="28676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3962400"/>
            <a:ext cx="990600" cy="1974970"/>
          </a:xfrm>
          <a:prstGeom prst="rect">
            <a:avLst/>
          </a:prstGeom>
          <a:noFill/>
        </p:spPr>
      </p:pic>
      <p:pic>
        <p:nvPicPr>
          <p:cNvPr id="8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-30000"/>
          </a:blip>
          <a:srcRect/>
          <a:stretch>
            <a:fillRect/>
          </a:stretch>
        </p:blipFill>
        <p:spPr bwMode="auto">
          <a:xfrm>
            <a:off x="1828800" y="3581400"/>
            <a:ext cx="1208713" cy="24098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0" y="29628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Community</a:t>
            </a:r>
          </a:p>
          <a:p>
            <a:pPr algn="ctr"/>
            <a:r>
              <a:rPr lang="en-US" dirty="0" smtClean="0"/>
              <a:t>Volunteer</a:t>
            </a:r>
          </a:p>
          <a:p>
            <a:endParaRPr lang="en-US" dirty="0"/>
          </a:p>
        </p:txBody>
      </p:sp>
      <p:pic>
        <p:nvPicPr>
          <p:cNvPr id="10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contrast="40000"/>
          </a:blip>
          <a:srcRect/>
          <a:stretch>
            <a:fillRect/>
          </a:stretch>
        </p:blipFill>
        <p:spPr bwMode="auto">
          <a:xfrm>
            <a:off x="3352800" y="3276600"/>
            <a:ext cx="1371600" cy="27345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0" y="2514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School Board Director</a:t>
            </a:r>
          </a:p>
          <a:p>
            <a:endParaRPr lang="en-US" dirty="0"/>
          </a:p>
        </p:txBody>
      </p:sp>
      <p:pic>
        <p:nvPicPr>
          <p:cNvPr id="12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>
            <a:off x="5029200" y="2895600"/>
            <a:ext cx="1562700" cy="311557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76800" y="2438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Urban Teacher</a:t>
            </a:r>
          </a:p>
          <a:p>
            <a:endParaRPr lang="en-US" dirty="0"/>
          </a:p>
        </p:txBody>
      </p:sp>
      <p:pic>
        <p:nvPicPr>
          <p:cNvPr id="14" name="Picture 4" descr="http://t3.gstatic.com/images?q=tbn:ANd9GcTOj9weZWBd22bbZp7lP4Pvmef3ZwtvcM2sJz3MsGKIZ5Uxmec&amp;t=1&amp;usg=__hs7c36fpeRpdUD23pt8q-TLIE-E=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-40000"/>
          </a:blip>
          <a:srcRect/>
          <a:stretch>
            <a:fillRect/>
          </a:stretch>
        </p:blipFill>
        <p:spPr bwMode="auto">
          <a:xfrm>
            <a:off x="7010400" y="2514600"/>
            <a:ext cx="1715581" cy="3505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781800" y="1828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Community Leader</a:t>
            </a:r>
          </a:p>
          <a:p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71600" y="762000"/>
            <a:ext cx="5105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Dotum" pitchFamily="34" charset="-127"/>
                <a:cs typeface="Arial" pitchFamily="34" charset="0"/>
              </a:rPr>
              <a:t>Who I Am…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Dotu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101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Financial Aid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Flores</dc:creator>
  <cp:lastModifiedBy>Maria Flores</cp:lastModifiedBy>
  <cp:revision>78</cp:revision>
  <dcterms:created xsi:type="dcterms:W3CDTF">2010-08-15T18:09:11Z</dcterms:created>
  <dcterms:modified xsi:type="dcterms:W3CDTF">2010-08-16T21:07:47Z</dcterms:modified>
</cp:coreProperties>
</file>