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67" d="100"/>
          <a:sy n="67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2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1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9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1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7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9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1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8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E592F-F607-45AB-8214-40734818ED21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BFB7-5607-461D-9D1F-C22CAED7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2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TO CRIMINAL RECORDS &amp; EXPUNCTION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Lahny</a:t>
            </a:r>
            <a:r>
              <a:rPr lang="en-US" dirty="0" smtClean="0"/>
              <a:t> R. Silva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2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Acquittals </a:t>
            </a:r>
          </a:p>
          <a:p>
            <a:r>
              <a:rPr lang="en-US" dirty="0" smtClean="0"/>
              <a:t>Dismissals</a:t>
            </a:r>
          </a:p>
          <a:p>
            <a:r>
              <a:rPr lang="en-US" dirty="0" smtClean="0"/>
              <a:t>Misdemeanors</a:t>
            </a:r>
          </a:p>
          <a:p>
            <a:r>
              <a:rPr lang="en-US" dirty="0" smtClean="0"/>
              <a:t>Felonies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4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</a:t>
            </a:r>
            <a:r>
              <a:rPr lang="en-US" dirty="0" smtClean="0"/>
              <a:t>of a Criminal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Employment</a:t>
            </a:r>
          </a:p>
          <a:p>
            <a:pPr marL="0" indent="0">
              <a:buNone/>
            </a:pPr>
            <a:r>
              <a:rPr lang="en-US" sz="24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Devah</a:t>
            </a:r>
            <a:r>
              <a:rPr lang="en-US" sz="24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Pager, </a:t>
            </a:r>
            <a:r>
              <a:rPr lang="en-US" sz="24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The Mark of a Criminal Record</a:t>
            </a:r>
            <a:r>
              <a:rPr lang="en-US" sz="24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, 108 Wis</a:t>
            </a:r>
            <a:r>
              <a:rPr lang="en-US" sz="2400" cap="small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. L. Rev 617 (2005); </a:t>
            </a:r>
          </a:p>
          <a:p>
            <a:pPr marL="0" indent="0">
              <a:buNone/>
            </a:pPr>
            <a:r>
              <a:rPr lang="en-US" sz="24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Devah</a:t>
            </a:r>
            <a:r>
              <a:rPr lang="en-US" sz="24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Pager &amp; Bruce Western, </a:t>
            </a:r>
            <a:r>
              <a:rPr lang="en-US" sz="2400" cap="small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Department of Justice, National Institute of Justice Grant, Investigating Prisoner Reentry: The Impact of Conviction Status on the Employment Prospects of Young Men </a:t>
            </a:r>
            <a:r>
              <a:rPr lang="en-US" sz="24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at 20 (October 2009);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Harry J. </a:t>
            </a:r>
            <a:r>
              <a:rPr lang="en-US" sz="24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Holzer</a:t>
            </a:r>
            <a:r>
              <a:rPr lang="en-US" sz="24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, Steven Raphael, &amp; Michael A. Stoll, </a:t>
            </a:r>
            <a:r>
              <a:rPr lang="en-US" sz="2400" i="1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Will Employers Hire Ex-Offenders? Employer Preferences, Background Checks and Their Determinates</a:t>
            </a:r>
            <a:r>
              <a:rPr lang="en-US" sz="24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(October 2001).</a:t>
            </a:r>
          </a:p>
          <a:p>
            <a:pPr marL="0" indent="0">
              <a:buNone/>
            </a:pPr>
            <a:endParaRPr lang="en-US" sz="1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48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a Criminal </a:t>
            </a:r>
            <a:r>
              <a:rPr lang="en-US" dirty="0" smtClean="0"/>
              <a:t>History </a:t>
            </a:r>
            <a:r>
              <a:rPr lang="en-US" i="1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Housing</a:t>
            </a:r>
          </a:p>
          <a:p>
            <a:pPr marL="0" indent="0">
              <a:buNone/>
            </a:pPr>
            <a:r>
              <a:rPr lang="en-US" sz="2600" dirty="0" smtClean="0"/>
              <a:t>- Lynn </a:t>
            </a:r>
            <a:r>
              <a:rPr lang="en-US" sz="2600" dirty="0"/>
              <a:t>M. Clark, </a:t>
            </a:r>
            <a:r>
              <a:rPr lang="en-US" sz="2600" i="1" dirty="0"/>
              <a:t>Landlord Attitudes Toward Renting to Released Offender</a:t>
            </a:r>
            <a:r>
              <a:rPr lang="en-US" sz="2600" dirty="0"/>
              <a:t>, 71 F</a:t>
            </a:r>
            <a:r>
              <a:rPr lang="en-US" sz="2600" cap="small" dirty="0"/>
              <a:t>ed</a:t>
            </a:r>
            <a:r>
              <a:rPr lang="en-US" sz="2600" dirty="0"/>
              <a:t>. P</a:t>
            </a:r>
            <a:r>
              <a:rPr lang="en-US" sz="2600" cap="small" dirty="0"/>
              <a:t>robation 20 (2007</a:t>
            </a:r>
            <a:r>
              <a:rPr lang="en-US" sz="2600" cap="small" dirty="0" smtClean="0"/>
              <a:t>);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- 42 </a:t>
            </a:r>
            <a:r>
              <a:rPr lang="en-US" sz="2600" dirty="0"/>
              <a:t>U.S.C. § 13661(c)(2000</a:t>
            </a:r>
            <a:r>
              <a:rPr lang="en-US" sz="2600" dirty="0" smtClean="0"/>
              <a:t>) ~ “reasonable time - </a:t>
            </a:r>
            <a:endParaRPr lang="en-US" sz="26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sz="2600" dirty="0" smtClean="0"/>
              <a:t>“any </a:t>
            </a:r>
            <a:r>
              <a:rPr lang="en-US" sz="2600" dirty="0"/>
              <a:t>activity that threatens the health, safety, or right to peaceful enjoyment of the premises by other tenants or any drug-related criminal activity on or off such premises, engaged in by a public housing tenant, any member of the tenant’s household, or any guest or other person under the tenant’s control, shall be cause for termination of the tenancy</a:t>
            </a:r>
            <a:r>
              <a:rPr lang="en-US" sz="2600" dirty="0" smtClean="0"/>
              <a:t>.”;</a:t>
            </a:r>
            <a:endParaRPr lang="en-US" sz="26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sz="2600" dirty="0" smtClean="0">
                <a:effectLst/>
                <a:latin typeface="Times New Roman"/>
                <a:ea typeface="Times New Roman"/>
              </a:rPr>
              <a:t>- Department of Housing and Urban Development v. Rucker, 535 U.S. 125, 127-28 (2002).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WI Statutes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Wisconsin Statutes § 938.355(4m) – Juvenile &amp; reached 17 years of age;</a:t>
            </a:r>
          </a:p>
          <a:p>
            <a:r>
              <a:rPr lang="en-US" dirty="0" smtClean="0"/>
              <a:t>Wisconsin Statutes § 973.015(a)-(b) – Juvenile &amp; committed offense prior to attaining 25 years of age;</a:t>
            </a:r>
          </a:p>
          <a:p>
            <a:r>
              <a:rPr lang="en-US" dirty="0" smtClean="0"/>
              <a:t>Pardoning power – no </a:t>
            </a:r>
            <a:r>
              <a:rPr lang="en-US" dirty="0" err="1" smtClean="0"/>
              <a:t>expungement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86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Statutes Governing </a:t>
            </a:r>
            <a:r>
              <a:rPr lang="en-US" dirty="0" err="1" smtClean="0"/>
              <a:t>Expungement</a:t>
            </a:r>
            <a:r>
              <a:rPr lang="en-US" dirty="0" smtClean="0"/>
              <a:t> of Acquittals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cs typeface="Times New Roman" charset="0"/>
              </a:rPr>
              <a:t>Illinois - 20 ILCS 2630/5(h)(1);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Ohio Revised Code Section 2953.32(B)(1);</a:t>
            </a:r>
          </a:p>
          <a:p>
            <a:endParaRPr lang="en-US" dirty="0"/>
          </a:p>
          <a:p>
            <a:r>
              <a:rPr lang="en-US" dirty="0" smtClean="0"/>
              <a:t>Florida - 943.0585 - expunction; </a:t>
            </a:r>
            <a:r>
              <a:rPr lang="en-US" dirty="0"/>
              <a:t> </a:t>
            </a:r>
            <a:r>
              <a:rPr lang="en-US" dirty="0" smtClean="0"/>
              <a:t>943.059 – sealing; 943.0581 – administrative expunction.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49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ACCESS TO CRIMINAL RECORDS &amp; EXPUNCTION</vt:lpstr>
      <vt:lpstr>Identifying the Issue</vt:lpstr>
      <vt:lpstr>Consequences of a Criminal History</vt:lpstr>
      <vt:lpstr>Consequences of a Criminal History cont’d</vt:lpstr>
      <vt:lpstr>Existing WI Statutes</vt:lpstr>
      <vt:lpstr>State Statutes Governing Expungement of Acquittals </vt:lpstr>
    </vt:vector>
  </TitlesOfParts>
  <Company>UW Law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CRIMINAL RECORDS &amp; EXPUNCTION</dc:title>
  <dc:creator>sill1</dc:creator>
  <cp:lastModifiedBy>sill1</cp:lastModifiedBy>
  <cp:revision>10</cp:revision>
  <dcterms:created xsi:type="dcterms:W3CDTF">2010-11-02T17:30:11Z</dcterms:created>
  <dcterms:modified xsi:type="dcterms:W3CDTF">2010-11-02T21:47:29Z</dcterms:modified>
</cp:coreProperties>
</file>