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5DA3B-D553-4F86-8CEB-D9AB9B2B23D0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3167B-BD6F-4554-8951-8E25B9C4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21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6E708-EE51-49ED-8DD5-67D0FD12CCF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7118-1840-4F30-BC27-336F27A1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Steering Committee for Symposia Series on State Income Tax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Richard </a:t>
            </a:r>
            <a:r>
              <a:rPr lang="en-US" b="1" dirty="0"/>
              <a:t>J. Kollauf, JD, CPA</a:t>
            </a:r>
            <a:endParaRPr lang="en-US" dirty="0"/>
          </a:p>
          <a:p>
            <a:pPr algn="ctr">
              <a:buNone/>
            </a:pPr>
            <a:r>
              <a:rPr lang="en-US" b="1" dirty="0"/>
              <a:t>Director, Vogel Consulting Group, S.C.</a:t>
            </a:r>
            <a:endParaRPr lang="en-US" dirty="0"/>
          </a:p>
          <a:p>
            <a:pPr algn="ctr">
              <a:buNone/>
            </a:pPr>
            <a:r>
              <a:rPr lang="en-US" b="1" dirty="0"/>
              <a:t>Member, WICPA Wisconsin Taxation Committee</a:t>
            </a:r>
            <a:endParaRPr lang="en-US" dirty="0"/>
          </a:p>
          <a:p>
            <a:pPr algn="ctr">
              <a:buNone/>
            </a:pPr>
            <a:r>
              <a:rPr lang="en-US" b="1" dirty="0"/>
              <a:t>October 18, 2012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Purpose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Provide specific client examples in support of recommendations to changes to the Wisconsin income tax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b="1" u="sng" dirty="0"/>
              <a:t>Follow model tax law guidelines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Uniform Division of Income Tax Purposes 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b="1" u="sng" dirty="0"/>
              <a:t>Conform to federal tax law to the fullest extent possible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Depreciation</a:t>
            </a:r>
          </a:p>
          <a:p>
            <a:r>
              <a:rPr lang="en-US" dirty="0" smtClean="0"/>
              <a:t>Gain/Loss</a:t>
            </a:r>
          </a:p>
          <a:p>
            <a:r>
              <a:rPr lang="en-US" dirty="0" smtClean="0"/>
              <a:t>Passive Activity Losses</a:t>
            </a:r>
          </a:p>
          <a:p>
            <a:r>
              <a:rPr lang="en-US" dirty="0" smtClean="0"/>
              <a:t>Delinquent interest rates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b="1" u="sng" dirty="0"/>
              <a:t>Apply laws consistently without regard to the entity type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Angel investment tax credit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u="sng" dirty="0"/>
              <a:t>Reduce taxes to encourage economic growth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Thwarting of business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u="sng" dirty="0"/>
              <a:t>Simplify tax deductions and credits to reduce compliance costs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Addition modification</a:t>
            </a:r>
          </a:p>
          <a:p>
            <a:r>
              <a:rPr lang="en-US" dirty="0" smtClean="0"/>
              <a:t>Subtraction modifications</a:t>
            </a:r>
          </a:p>
          <a:p>
            <a:r>
              <a:rPr lang="en-US" dirty="0" smtClean="0"/>
              <a:t>Credits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u="sng" dirty="0"/>
              <a:t>Review current administrative tax rules to revise or eliminate those that impose an unreasonable burden on taxpayers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Updating forms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140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Steering Committee for Symposia Series on State Income Tax</vt:lpstr>
      <vt:lpstr>Purpose</vt:lpstr>
      <vt:lpstr>Follow model tax law guidelines </vt:lpstr>
      <vt:lpstr>Conform to federal tax law to the fullest extent possible</vt:lpstr>
      <vt:lpstr>Apply laws consistently without regard to the entity type </vt:lpstr>
      <vt:lpstr>Reduce taxes to encourage economic growth</vt:lpstr>
      <vt:lpstr>Simplify tax deductions and credits to reduce compliance costs </vt:lpstr>
      <vt:lpstr>Review current administrative tax rules to revise or eliminate those that impose an unreasonable burden on taxpayers </vt:lpstr>
      <vt:lpstr>Questions?</vt:lpstr>
    </vt:vector>
  </TitlesOfParts>
  <Company>Vogel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Steering Committee for Symposia Series on State Income Tax</dc:title>
  <dc:creator>Richard J. Kollauf</dc:creator>
  <cp:lastModifiedBy>Young, Tracey</cp:lastModifiedBy>
  <cp:revision>11</cp:revision>
  <cp:lastPrinted>2012-10-18T18:49:50Z</cp:lastPrinted>
  <dcterms:created xsi:type="dcterms:W3CDTF">2012-10-03T20:59:10Z</dcterms:created>
  <dcterms:modified xsi:type="dcterms:W3CDTF">2012-10-18T18:52:30Z</dcterms:modified>
</cp:coreProperties>
</file>