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4" r:id="rId2"/>
    <p:sldId id="289" r:id="rId3"/>
    <p:sldId id="292" r:id="rId4"/>
    <p:sldId id="291" r:id="rId5"/>
    <p:sldId id="286" r:id="rId6"/>
    <p:sldId id="290" r:id="rId7"/>
    <p:sldId id="293" r:id="rId8"/>
    <p:sldId id="294" r:id="rId9"/>
    <p:sldId id="27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6600CC"/>
    <a:srgbClr val="00FF00"/>
    <a:srgbClr val="FF6600"/>
    <a:srgbClr val="339933"/>
    <a:srgbClr val="FFFF99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4" d="100"/>
          <a:sy n="74" d="100"/>
        </p:scale>
        <p:origin x="-2160" y="-3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1C4038-3EFD-4E40-93CA-48E82917B44E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4A69B0-23D6-4ECC-897C-70FB69DD7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69B0-23D6-4ECC-897C-70FB69DD7E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3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8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2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4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1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6030-FEB2-434C-B35E-816241261A1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D1C10-E57C-4B15-842B-AA0A1C68A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5424"/>
            <a:ext cx="7886700" cy="551700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24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Questrial"/>
              </a:rPr>
              <a:t>Milwaukee Area Technical College’s Commitment to </a:t>
            </a:r>
          </a:p>
          <a:p>
            <a:pPr marL="0" lv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Questrial"/>
              </a:rPr>
              <a:t>Educating and Training of </a:t>
            </a:r>
          </a:p>
          <a:p>
            <a:pPr marL="0" lv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Questrial"/>
              </a:rPr>
              <a:t>Incarcerated individuals and Ex-Offenders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President Dr. Vicki J. Martin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October 19, 2016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2016 Legislative Council Study Committee on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Reducing Recidivism and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Removing Impediments to Ex-Offender Employment</a:t>
            </a:r>
          </a:p>
        </p:txBody>
      </p:sp>
    </p:spTree>
    <p:extLst>
      <p:ext uri="{BB962C8B-B14F-4D97-AF65-F5344CB8AC3E}">
        <p14:creationId xmlns:p14="http://schemas.microsoft.com/office/powerpoint/2010/main" val="16088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5425"/>
            <a:ext cx="7886700" cy="67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MATC Promise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81050" y="3041905"/>
            <a:ext cx="7886700" cy="2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8910" y="1082928"/>
            <a:ext cx="4427730" cy="474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Free tuition and fees for direct-from-high school students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Address middle-skills gap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3,100 applicants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1,200 applicants enrolled this fall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1,100 applicants for 2017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23" y="1083055"/>
            <a:ext cx="3670836" cy="25948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18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5425"/>
            <a:ext cx="7886700" cy="67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Blueprint for Prosperity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81050" y="3041905"/>
            <a:ext cx="7886700" cy="2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pic>
        <p:nvPicPr>
          <p:cNvPr id="5" name="||CPIMAGE:115427|0|" descr="Mike William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23" y="1083056"/>
            <a:ext cx="3606927" cy="268966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54000" y="1082929"/>
            <a:ext cx="4399280" cy="462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Funded by Wisconsin Fast Forward grant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56 students completed 14-week CNC training in 5 cohorts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Local hiring employers include Snap-on, Harley-Davidson, Goodwill Industries, Patrick Cudahy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8707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5425"/>
            <a:ext cx="7886700" cy="67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Right Path Program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81050" y="3041905"/>
            <a:ext cx="7886700" cy="2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57096"/>
            <a:ext cx="3606927" cy="270242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38910" y="3962273"/>
            <a:ext cx="3606927" cy="157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93039" y="1057096"/>
            <a:ext cx="4165601" cy="476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Children of parents incarcerated or on parole/probation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Break cycle of incarceration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Aged 18-25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Have not completed high school GED, HSED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35 students enrolled in 2 years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3715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80" y="225425"/>
            <a:ext cx="8900160" cy="2664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Second Chance Pell Pilot Program Goals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pic>
        <p:nvPicPr>
          <p:cNvPr id="5" name="Picture 4" descr="http://www.vera.org/sites/default/files/Pilot-Focus-Figure_for-web_0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60" y="809245"/>
            <a:ext cx="62230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18490" y="2889505"/>
            <a:ext cx="7886700" cy="2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Provide postsecondary, occupational, developmental, GED and college readiness courses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Identify “offender friendly” employers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1,000+ students have earned MATC credits through Incarcerated Individuals Program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5424"/>
            <a:ext cx="7886700" cy="5654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Wisconsin Technical College System and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Wisconsin Department of Corrections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WTCS members </a:t>
            </a:r>
            <a:r>
              <a:rPr lang="en-US" sz="2400" b="1" dirty="0">
                <a:solidFill>
                  <a:schemeClr val="bg1"/>
                </a:solidFill>
                <a:latin typeface="Questrial"/>
              </a:rPr>
              <a:t>to provide technical training and occupational education services </a:t>
            </a:r>
            <a:r>
              <a:rPr lang="en-US" sz="2400" b="1" dirty="0" err="1">
                <a:solidFill>
                  <a:schemeClr val="bg1"/>
                </a:solidFill>
                <a:latin typeface="Questrial"/>
              </a:rPr>
              <a:t>fo</a:t>
            </a:r>
            <a:r>
              <a:rPr lang="en-US" sz="2400" b="1" dirty="0">
                <a:solidFill>
                  <a:schemeClr val="bg1"/>
                </a:solidFill>
                <a:latin typeface="Questrial"/>
              </a:rPr>
              <a:t> individuals supervised by the Department of Community Corrections (DCC) and participating in Community Corrections Employment Program (CCEP</a:t>
            </a:r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Accelerated training programs; employer-driven curriculum/instruction; mutually-agreed upon course offerings </a:t>
            </a: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81050" y="3041905"/>
            <a:ext cx="7886700" cy="2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8578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5424"/>
            <a:ext cx="7886700" cy="56541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Proposed Outreach to Ex-Offenders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Replicate our Veteran student support services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Create “one stop” access to transitional services and resources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Comprehensive wraparound services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Academic support and tutoring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Career planning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Job placement assistance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Soft skills training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Mentoring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Housing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Transportation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Mental health resources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Questrial"/>
              </a:rPr>
              <a:t>Driver’s license recovery</a:t>
            </a: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81050" y="3041905"/>
            <a:ext cx="7886700" cy="2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618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5424"/>
            <a:ext cx="7886700" cy="5654167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Questrial"/>
              </a:rPr>
              <a:t>How You Can Support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Mandatory </a:t>
            </a:r>
            <a:r>
              <a:rPr lang="en-US" sz="2400" b="1" dirty="0">
                <a:solidFill>
                  <a:schemeClr val="bg1"/>
                </a:solidFill>
                <a:latin typeface="Questrial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re-release education and training for high-demand, middle-skill jobs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Mandatory participation in career exploration and planning before release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Transition coordinators for pre- and post-release counsel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Engagement of state’s business owners in expanding employment opportunities for ex-offenders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Require connecting with educational institution a condition of release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Explore sentencing leniency for first-time offenders who enroll at a Wisconsin technical college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Questrial"/>
              </a:rPr>
              <a:t>Legislative support for budget items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endParaRPr lang="en-US" sz="2400" b="1" dirty="0" smtClean="0">
              <a:solidFill>
                <a:schemeClr val="bg1"/>
              </a:solidFill>
              <a:latin typeface="Questrial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81050" y="3041905"/>
            <a:ext cx="7886700" cy="2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chemeClr val="bg1"/>
              </a:solidFill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8349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3634" y="27368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8" name="Picture 3" descr="JCI98024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34" y="1671249"/>
            <a:ext cx="5623560" cy="3626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7180" y="345686"/>
            <a:ext cx="2568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Questions?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2333</TotalTime>
  <Words>335</Words>
  <Application>Microsoft Office PowerPoint</Application>
  <PresentationFormat>On-screen Show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Questrial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Milwaukee Area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Ortiz, Karen E</dc:creator>
  <cp:lastModifiedBy>MM210-12</cp:lastModifiedBy>
  <cp:revision>265</cp:revision>
  <cp:lastPrinted>2016-06-14T14:37:35Z</cp:lastPrinted>
  <dcterms:created xsi:type="dcterms:W3CDTF">2016-02-23T21:34:56Z</dcterms:created>
  <dcterms:modified xsi:type="dcterms:W3CDTF">2016-10-19T03:41:02Z</dcterms:modified>
</cp:coreProperties>
</file>